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63" r:id="rId6"/>
    <p:sldId id="264" r:id="rId7"/>
    <p:sldId id="262" r:id="rId8"/>
    <p:sldId id="275" r:id="rId9"/>
    <p:sldId id="266" r:id="rId10"/>
    <p:sldId id="284" r:id="rId11"/>
    <p:sldId id="298" r:id="rId12"/>
    <p:sldId id="300" r:id="rId13"/>
    <p:sldId id="303" r:id="rId14"/>
    <p:sldId id="279" r:id="rId15"/>
    <p:sldId id="299" r:id="rId16"/>
    <p:sldId id="268" r:id="rId17"/>
    <p:sldId id="280" r:id="rId18"/>
    <p:sldId id="269" r:id="rId19"/>
    <p:sldId id="301" r:id="rId20"/>
    <p:sldId id="283" r:id="rId21"/>
    <p:sldId id="270" r:id="rId22"/>
    <p:sldId id="281" r:id="rId23"/>
    <p:sldId id="302" r:id="rId24"/>
    <p:sldId id="282" r:id="rId25"/>
    <p:sldId id="304" r:id="rId26"/>
    <p:sldId id="285" r:id="rId27"/>
    <p:sldId id="289" r:id="rId28"/>
    <p:sldId id="286" r:id="rId29"/>
    <p:sldId id="297" r:id="rId30"/>
    <p:sldId id="295" r:id="rId31"/>
    <p:sldId id="288" r:id="rId32"/>
    <p:sldId id="287"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Oswald" panose="00000500000000000000" pitchFamily="2" charset="0"/>
      <p:regular r:id="rId38"/>
      <p:bold r:id="rId39"/>
    </p:embeddedFont>
    <p:embeddedFont>
      <p:font typeface="Roboto Mono" panose="00000009000000000000"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7296" autoAdjust="0"/>
  </p:normalViewPr>
  <p:slideViewPr>
    <p:cSldViewPr snapToGrid="0">
      <p:cViewPr varScale="1">
        <p:scale>
          <a:sx n="69" d="100"/>
          <a:sy n="69" d="100"/>
        </p:scale>
        <p:origin x="1280" y="32"/>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Puthran | </a:t>
            </a:r>
            <a:r>
              <a:rPr lang="en-US" sz="1800" dirty="0" err="1">
                <a:solidFill>
                  <a:schemeClr val="lt1"/>
                </a:solidFill>
              </a:rPr>
              <a:t>Shouvik</a:t>
            </a:r>
            <a:r>
              <a:rPr lang="en-US" sz="1800" dirty="0">
                <a:solidFill>
                  <a:schemeClr val="lt1"/>
                </a:solidFill>
              </a:rPr>
              <a:t> Sharma |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Metric</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a:t>Precision@K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3970318"/>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or different number of rows and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 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6973736"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Manhattan distance to give optimum results as we have high dimensional data</a:t>
            </a:r>
          </a:p>
          <a:p>
            <a:pPr marL="0" lvl="0" indent="0">
              <a:buClrTx/>
              <a:buNone/>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used by the model doesn’t have any data about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For this case, we have created a different matrix factorization model using the user and item features that parses the new user’s “input” which checks for its similarity with existing user’s reviews and then recommends restaurants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Enable users to provide reviews and update the database</a:t>
            </a:r>
          </a:p>
          <a:p>
            <a:pPr marL="285750" indent="-285750"/>
            <a:endParaRPr dirty="0">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 </a:t>
            </a:r>
            <a:r>
              <a:rPr lang="en-US" dirty="0">
                <a:solidFill>
                  <a:srgbClr val="000000"/>
                </a:solidFill>
                <a:latin typeface="Arial" panose="020B0604020202020204" pitchFamily="34" charset="0"/>
                <a:cs typeface="Arial" panose="020B0604020202020204" pitchFamily="34" charset="0"/>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30" y="777264"/>
            <a:ext cx="6418452"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630238" lvl="0" indent="-271463">
              <a:lnSpc>
                <a:spcPct val="115000"/>
              </a:lnSpc>
              <a:buSzPts val="1800"/>
              <a:buFont typeface="Arial" panose="020B0604020202020204" pitchFamily="34" charset="0"/>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400800" y="777264"/>
            <a:ext cx="2612571"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3351</TotalTime>
  <Words>2178</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Bree Serif</vt:lpstr>
      <vt:lpstr>Oswald</vt:lpstr>
      <vt:lpstr>Arial</vt:lpstr>
      <vt:lpstr>Calibri</vt:lpstr>
      <vt:lpstr>Bahnschrift SemiBold SemiConden</vt:lpstr>
      <vt:lpstr>Roboto Mono</vt:lpstr>
      <vt:lpstr>Noto Sans Symbols</vt:lpstr>
      <vt:lpstr>Average</vt:lpstr>
      <vt:lpstr>Wingdings</vt:lpstr>
      <vt:lpstr>Slate</vt:lpstr>
      <vt:lpstr>Restaurant Recommendation Using Yelp Reviews</vt:lpstr>
      <vt:lpstr>Agenda</vt:lpstr>
      <vt:lpstr>Problem &amp; Vision</vt:lpstr>
      <vt:lpstr>Datasets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vt:lpstr>
      <vt:lpstr>Models </vt:lpstr>
      <vt:lpstr>Hyperparameter Tuning </vt:lpstr>
      <vt:lpstr>Results</vt:lpstr>
      <vt:lpstr>Cold-Start Problem </vt:lpstr>
      <vt:lpstr>Demo </vt:lpstr>
      <vt:lpstr>Lessons Learned</vt:lpstr>
      <vt:lpstr>Challenges</vt:lpstr>
      <vt:lpstr>Future Plans</vt:lpstr>
      <vt:lpstr>PowerPoint Presentation</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Lara Sofia Pinto Sá Neves</cp:lastModifiedBy>
  <cp:revision>207</cp:revision>
  <dcterms:modified xsi:type="dcterms:W3CDTF">2024-09-22T19:37:37Z</dcterms:modified>
</cp:coreProperties>
</file>